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8"/>
  </p:notesMasterIdLst>
  <p:sldIdLst>
    <p:sldId id="4637" r:id="rId3"/>
    <p:sldId id="4638" r:id="rId4"/>
    <p:sldId id="4639" r:id="rId5"/>
    <p:sldId id="4640" r:id="rId6"/>
    <p:sldId id="464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modSld">
      <pc:chgData name="贵申 王" userId="201fba2491c5f930" providerId="LiveId" clId="{DCE2E79A-FA80-4B3F-A3B4-A0C24C0A3357}" dt="2026-03-06T04:31:06.859" v="14" actId="20577"/>
      <pc:docMkLst>
        <pc:docMk/>
      </pc:docMkLst>
      <pc:sldChg chg="modSp mod">
        <pc:chgData name="贵申 王" userId="201fba2491c5f930" providerId="LiveId" clId="{DCE2E79A-FA80-4B3F-A3B4-A0C24C0A3357}" dt="2026-03-06T04:30:42.641" v="2" actId="20577"/>
        <pc:sldMkLst>
          <pc:docMk/>
          <pc:sldMk cId="1231456456" sldId="4637"/>
        </pc:sldMkLst>
        <pc:spChg chg="mod">
          <ac:chgData name="贵申 王" userId="201fba2491c5f930" providerId="LiveId" clId="{DCE2E79A-FA80-4B3F-A3B4-A0C24C0A3357}" dt="2026-03-06T04:30:42.641" v="2" actId="20577"/>
          <ac:spMkLst>
            <pc:docMk/>
            <pc:sldMk cId="1231456456" sldId="4637"/>
            <ac:spMk id="110594" creationId="{0498CD84-C549-E4DA-A180-A978DA63C919}"/>
          </ac:spMkLst>
        </pc:spChg>
      </pc:sldChg>
      <pc:sldChg chg="modSp mod">
        <pc:chgData name="贵申 王" userId="201fba2491c5f930" providerId="LiveId" clId="{DCE2E79A-FA80-4B3F-A3B4-A0C24C0A3357}" dt="2026-03-06T04:30:51.046" v="4" actId="20577"/>
        <pc:sldMkLst>
          <pc:docMk/>
          <pc:sldMk cId="4276132827" sldId="4638"/>
        </pc:sldMkLst>
        <pc:spChg chg="mod">
          <ac:chgData name="贵申 王" userId="201fba2491c5f930" providerId="LiveId" clId="{DCE2E79A-FA80-4B3F-A3B4-A0C24C0A3357}" dt="2026-03-06T04:30:51.046" v="4" actId="20577"/>
          <ac:spMkLst>
            <pc:docMk/>
            <pc:sldMk cId="4276132827" sldId="4638"/>
            <ac:spMk id="110594" creationId="{0498CD84-C549-E4DA-A180-A978DA63C919}"/>
          </ac:spMkLst>
        </pc:spChg>
      </pc:sldChg>
      <pc:sldChg chg="modSp mod">
        <pc:chgData name="贵申 王" userId="201fba2491c5f930" providerId="LiveId" clId="{DCE2E79A-FA80-4B3F-A3B4-A0C24C0A3357}" dt="2026-03-06T04:30:55.441" v="6" actId="20577"/>
        <pc:sldMkLst>
          <pc:docMk/>
          <pc:sldMk cId="3594389159" sldId="4639"/>
        </pc:sldMkLst>
        <pc:spChg chg="mod">
          <ac:chgData name="贵申 王" userId="201fba2491c5f930" providerId="LiveId" clId="{DCE2E79A-FA80-4B3F-A3B4-A0C24C0A3357}" dt="2026-03-06T04:30:55.441" v="6" actId="20577"/>
          <ac:spMkLst>
            <pc:docMk/>
            <pc:sldMk cId="3594389159" sldId="4639"/>
            <ac:spMk id="110594" creationId="{0498CD84-C549-E4DA-A180-A978DA63C919}"/>
          </ac:spMkLst>
        </pc:spChg>
      </pc:sldChg>
      <pc:sldChg chg="modSp mod">
        <pc:chgData name="贵申 王" userId="201fba2491c5f930" providerId="LiveId" clId="{DCE2E79A-FA80-4B3F-A3B4-A0C24C0A3357}" dt="2026-03-06T04:30:59.867" v="8" actId="20577"/>
        <pc:sldMkLst>
          <pc:docMk/>
          <pc:sldMk cId="3158190227" sldId="4640"/>
        </pc:sldMkLst>
        <pc:spChg chg="mod">
          <ac:chgData name="贵申 王" userId="201fba2491c5f930" providerId="LiveId" clId="{DCE2E79A-FA80-4B3F-A3B4-A0C24C0A3357}" dt="2026-03-06T04:30:59.867" v="8" actId="20577"/>
          <ac:spMkLst>
            <pc:docMk/>
            <pc:sldMk cId="3158190227" sldId="4640"/>
            <ac:spMk id="110594" creationId="{0498CD84-C549-E4DA-A180-A978DA63C919}"/>
          </ac:spMkLst>
        </pc:spChg>
      </pc:sldChg>
      <pc:sldChg chg="modSp add mod">
        <pc:chgData name="贵申 王" userId="201fba2491c5f930" providerId="LiveId" clId="{DCE2E79A-FA80-4B3F-A3B4-A0C24C0A3357}" dt="2026-03-06T04:31:06.859" v="14" actId="20577"/>
        <pc:sldMkLst>
          <pc:docMk/>
          <pc:sldMk cId="67941800" sldId="4641"/>
        </pc:sldMkLst>
        <pc:spChg chg="mod">
          <ac:chgData name="贵申 王" userId="201fba2491c5f930" providerId="LiveId" clId="{DCE2E79A-FA80-4B3F-A3B4-A0C24C0A3357}" dt="2026-03-06T04:31:06.859" v="14" actId="20577"/>
          <ac:spMkLst>
            <pc:docMk/>
            <pc:sldMk cId="67941800" sldId="4641"/>
            <ac:spMk id="110594" creationId="{B3945CAA-D8D7-7CE0-58E3-3D07BCDDD13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CB05A-F553-42E0-9175-F8D4212A8FEC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54384-4374-4D9F-9D04-D6204FE9CD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6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8556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1500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7830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6698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FF568D-F248-8988-2CB7-59B1089B3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F98BE03D-96A5-F19A-7C20-E7F82F9DAB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B607E7EF-BAC7-FD61-FAD9-0BC585D055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1180CEE5-799C-64F7-BFD4-9112581A0C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27305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339-0089-7BC8-2FE8-3CBF8CB9F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36542-915E-1DE1-95A8-18C10750F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03813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11BF52CF-7F04-C630-93EA-AA10DCF4E6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3">
            <a:extLst>
              <a:ext uri="{FF2B5EF4-FFF2-40B4-BE49-F238E27FC236}">
                <a16:creationId xmlns:a16="http://schemas.microsoft.com/office/drawing/2014/main" id="{00CE81FE-C0CE-1CE8-0546-A3B41BF76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6F1C9710-DFB6-5363-97C5-5981AEE2FC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A6A0D-1954-4BC6-980C-D8C8D9EF7F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44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679DC943-9069-4801-1E8A-1218F9D5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742F2F9-229F-59E4-AFA9-BB6485685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AD519F7E-29D3-4033-A5AC-4C6A6B1E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F00B-0776-4361-9167-F8448BBCE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8840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2">
            <a:extLst>
              <a:ext uri="{FF2B5EF4-FFF2-40B4-BE49-F238E27FC236}">
                <a16:creationId xmlns:a16="http://schemas.microsoft.com/office/drawing/2014/main" id="{A61CDDFD-F25E-A314-B985-3D6C176C66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3">
            <a:extLst>
              <a:ext uri="{FF2B5EF4-FFF2-40B4-BE49-F238E27FC236}">
                <a16:creationId xmlns:a16="http://schemas.microsoft.com/office/drawing/2014/main" id="{305C453C-610D-4041-669C-9006285A04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4">
            <a:extLst>
              <a:ext uri="{FF2B5EF4-FFF2-40B4-BE49-F238E27FC236}">
                <a16:creationId xmlns:a16="http://schemas.microsoft.com/office/drawing/2014/main" id="{320948C2-E62F-ED8B-DE52-52678F264E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CA1C6-509A-4EF7-9318-2CB4F224D3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3402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3070459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887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1" y="432940"/>
            <a:ext cx="1009067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我的心，你要称颂耶和华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Praise the LORD, My Soul 1/5 </a:t>
            </a:r>
            <a:endParaRPr kumimoji="0" lang="zh-TW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306" y="1801907"/>
            <a:ext cx="9675383" cy="4484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我的心，你要称颂耶和华，不可忘记衪的恩惠。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衪赦免你一切过犯罪孽，医治你疾病复原。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我的心，你要称颂耶和华，不可忘记衪的恩惠。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衪以仁爱慈悲为你冠冕，为受屈的人伸冤。</a:t>
            </a:r>
            <a:endParaRPr kumimoji="0" lang="en-US" altLang="zh-CN" sz="3200" i="0" u="none" strike="noStrike" kern="1200" cap="none" spc="0" normalizeH="0" baseline="0" noProof="0" dirty="0">
              <a:ln>
                <a:noFill/>
              </a:ln>
              <a:solidFill>
                <a:srgbClr val="0F0F0F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zh-CN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Praise the LORD, my soul, and forget not all his benefits -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who forgives all your sins and heals all your diseases.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Praise the LORD, my soul, and forget not all his benefits -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who crowns you with love and compassion,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and works righteousness and justice for all the oppressed.</a:t>
            </a:r>
          </a:p>
        </p:txBody>
      </p:sp>
    </p:spTree>
    <p:extLst>
      <p:ext uri="{BB962C8B-B14F-4D97-AF65-F5344CB8AC3E}">
        <p14:creationId xmlns:p14="http://schemas.microsoft.com/office/powerpoint/2010/main" val="1231456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3" y="517104"/>
            <a:ext cx="1009067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我的心，你要称颂耶和华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Praise the LORD, My Soul 2/5 </a:t>
            </a:r>
            <a:endParaRPr kumimoji="0" lang="zh-TW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567" y="1961927"/>
            <a:ext cx="11768865" cy="4107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kumimoji="0" lang="en-US" altLang="zh-CN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天离地有何等的高，衪的慈爱也何等的深；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东离西有多么的远，衪使我的过犯也离我多远。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耶和华有怜悯的爱，且有丰盛无尽的恩典，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从亘古直到永远，耶和华衪是我的神。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zh-CN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For as high as the heavens are above the earth, so great is his love for those who fear him;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as far as the east is from the west, so far has he removed our transgressions from us.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LORD is compassionate and abounding in love and grace,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from everlasting to everlasting, the LORD is my God. </a:t>
            </a:r>
          </a:p>
        </p:txBody>
      </p:sp>
    </p:spTree>
    <p:extLst>
      <p:ext uri="{BB962C8B-B14F-4D97-AF65-F5344CB8AC3E}">
        <p14:creationId xmlns:p14="http://schemas.microsoft.com/office/powerpoint/2010/main" val="4276132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1" y="432940"/>
            <a:ext cx="1009067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我的心，你要称颂耶和华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Praise the LORD, My Soul 3/5 </a:t>
            </a:r>
            <a:endParaRPr kumimoji="0" lang="zh-TW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306" y="1801907"/>
            <a:ext cx="9675383" cy="4484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我的心，你要称颂耶和华，不可忘记衪的恩惠。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衪赦免你一切过犯罪孽，医治你疾病复原。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我的心，你要称颂耶和华，不可忘记衪的恩惠。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衪以仁爱慈悲为你冠冕，为受屈的人伸冤。</a:t>
            </a:r>
            <a:endParaRPr kumimoji="0" lang="en-US" altLang="zh-CN" sz="3200" i="0" u="none" strike="noStrike" kern="1200" cap="none" spc="0" normalizeH="0" baseline="0" noProof="0" dirty="0">
              <a:ln>
                <a:noFill/>
              </a:ln>
              <a:solidFill>
                <a:srgbClr val="0F0F0F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zh-CN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Praise the LORD, my soul, and forget not all his benefits -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who forgives all your sins and heals all your diseases.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Praise the LORD, my soul, and forget not all his benefits -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who crowns you with love and compassion,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and works righteousness and justice for all the oppressed.</a:t>
            </a:r>
          </a:p>
        </p:txBody>
      </p:sp>
    </p:spTree>
    <p:extLst>
      <p:ext uri="{BB962C8B-B14F-4D97-AF65-F5344CB8AC3E}">
        <p14:creationId xmlns:p14="http://schemas.microsoft.com/office/powerpoint/2010/main" val="3594389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3" y="517104"/>
            <a:ext cx="1009067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我的心，你要称颂耶和华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Praise the LORD, My Soul 4/5 </a:t>
            </a:r>
            <a:endParaRPr kumimoji="0" lang="zh-TW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567" y="1961927"/>
            <a:ext cx="11768865" cy="4107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kumimoji="0" lang="en-US" altLang="zh-CN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天离地有何等的高，衪的慈爱也何等的深；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东离西有多么的远，衪使我的过犯也离我多远。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耶和华有怜悯的爱，且有丰盛无尽的恩典，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从亘古直到永远，耶和华衪是我的神。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zh-CN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For as high as the heavens are above the earth, so great is his love for those who fear him;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as far as the east is from the west, so far has he removed our transgressions from us.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LORD is compassionate and abounding in love and grace,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from everlasting to everlasting, the LORD is my God. </a:t>
            </a:r>
          </a:p>
        </p:txBody>
      </p:sp>
    </p:spTree>
    <p:extLst>
      <p:ext uri="{BB962C8B-B14F-4D97-AF65-F5344CB8AC3E}">
        <p14:creationId xmlns:p14="http://schemas.microsoft.com/office/powerpoint/2010/main" val="3158190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59A8F8-183F-C121-D4A7-FA551EE06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B3945CAA-D8D7-7CE0-58E3-3D07BCDDD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663" y="517104"/>
            <a:ext cx="1009067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我的心，你要称颂耶和华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Praise the LORD, My </a:t>
            </a:r>
            <a:r>
              <a:rPr lang="en-US" altLang="zh-CN" b="1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Soul 5/5 </a:t>
            </a:r>
            <a:endParaRPr kumimoji="0" lang="zh-TW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695808A0-8916-1058-8BCE-C5AF0F12D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567" y="1961927"/>
            <a:ext cx="11768865" cy="4107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kumimoji="0" lang="en-US" altLang="zh-CN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天离地有何等的高，衪的慈爱也何等的深；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东离西有多么的远，衪使我的过犯也离我多远。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耶和华有怜悯的爱，且有丰盛无尽的恩典，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从亘古直到永远，耶和华衪是我的神。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zh-CN" sz="2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For as high as the heavens are above the earth, so great is his love for those who fear him;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as far as the east is from the west, so far has he removed our transgressions from us.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 LORD is compassionate and abounding in love and grace,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F0F0F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from everlasting to everlasting, the LORD is my God. </a:t>
            </a:r>
          </a:p>
        </p:txBody>
      </p:sp>
    </p:spTree>
    <p:extLst>
      <p:ext uri="{BB962C8B-B14F-4D97-AF65-F5344CB8AC3E}">
        <p14:creationId xmlns:p14="http://schemas.microsoft.com/office/powerpoint/2010/main" val="67941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801</Words>
  <Application>Microsoft Office PowerPoint</Application>
  <PresentationFormat>Widescreen</PresentationFormat>
  <Paragraphs>62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Microsoft YaHei</vt:lpstr>
      <vt:lpstr>TSC FLi S5 TT</vt:lpstr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2023-07-27T02:00:33Z</dcterms:created>
  <dcterms:modified xsi:type="dcterms:W3CDTF">2026-03-06T04:31:11Z</dcterms:modified>
</cp:coreProperties>
</file>